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03"/>
    <p:restoredTop sz="94630"/>
  </p:normalViewPr>
  <p:slideViewPr>
    <p:cSldViewPr snapToGrid="0" snapToObjects="1">
      <p:cViewPr>
        <p:scale>
          <a:sx n="120" d="100"/>
          <a:sy n="120" d="100"/>
        </p:scale>
        <p:origin x="1248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tiff>
</file>

<file path=ppt/media/image11.jpe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2.png>
</file>

<file path=ppt/media/image3.tiff>
</file>

<file path=ppt/media/image4.png>
</file>

<file path=ppt/media/image5.png>
</file>

<file path=ppt/media/image6.tiff>
</file>

<file path=ppt/media/image7.tiff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.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. kolumna obraz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https://scontent.fbud2-1.fna.fbcdn.net/v/t1.15752-9/50528094_364043121050819_8590774270991269888_n.jpg?_nc_cat=107&amp;_nc_ht=scontent.fbud2-1.fna&amp;oh=8ba793979eb6aebbccee7afaf2762ae7&amp;oe=5CBF57DF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210DBC9-797D-0F4A-AC0C-FD077CCD05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Bazy danych 2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2F4993DA-601E-094F-AC0C-6B207418DE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l-PL" sz="2800" dirty="0"/>
              <a:t>Firma transportowa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3139214B-342D-4B4F-A029-633FFA7DF5FC}"/>
              </a:ext>
            </a:extLst>
          </p:cNvPr>
          <p:cNvSpPr txBox="1"/>
          <p:nvPr/>
        </p:nvSpPr>
        <p:spPr>
          <a:xfrm>
            <a:off x="1371600" y="4318001"/>
            <a:ext cx="3877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Wojciech Wątroba </a:t>
            </a:r>
          </a:p>
          <a:p>
            <a:r>
              <a:rPr lang="pl-PL" dirty="0"/>
              <a:t>Krzysztof Kapała</a:t>
            </a:r>
          </a:p>
        </p:txBody>
      </p:sp>
    </p:spTree>
    <p:extLst>
      <p:ext uri="{BB962C8B-B14F-4D97-AF65-F5344CB8AC3E}">
        <p14:creationId xmlns:p14="http://schemas.microsoft.com/office/powerpoint/2010/main" val="1605361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9B6A5C7-8FE5-1347-B931-27E40FD18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Aplikacja dostępowa</a:t>
            </a: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82B044DE-A2EF-7A41-8993-9A6916C724B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465" y="2299772"/>
            <a:ext cx="6633990" cy="345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170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9B6A5C7-8FE5-1347-B931-27E40FD18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Aplikacja dostępowa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B9F4EC7-F2E3-9F4F-A80A-8BCE0D4D0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18F9FAC1-87CE-7841-B1F7-2CAF4DF60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0039" y="1894900"/>
            <a:ext cx="4371355" cy="465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315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CD1994A-3A76-6047-AFD9-9B09AC01F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Aplikacja dostępowa</a:t>
            </a:r>
          </a:p>
        </p:txBody>
      </p:sp>
      <p:pic>
        <p:nvPicPr>
          <p:cNvPr id="4" name="Symbol zastępczy zawartości 3">
            <a:extLst>
              <a:ext uri="{FF2B5EF4-FFF2-40B4-BE49-F238E27FC236}">
                <a16:creationId xmlns:a16="http://schemas.microsoft.com/office/drawing/2014/main" id="{95F17FAF-19C4-B74C-98E7-C6A19C6B2E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6162" y="2193925"/>
            <a:ext cx="4053740" cy="433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114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5D53D83-5996-014D-B50A-5AB9BE3EF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Wybrane rozwiązania programistyczne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D73F089-B087-964E-AC76-99892326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CA6F6120-02B8-4F4D-A751-E6FA7165F6B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5800" y="2183512"/>
            <a:ext cx="11090928" cy="390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023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5D53D83-5996-014D-B50A-5AB9BE3EF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Wybrane rozwiązania programistyczne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D73F089-B087-964E-AC76-99892326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C5F1DF20-A3BF-9540-8EEE-10B3F96CF5D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14783" y="1997996"/>
            <a:ext cx="5322840" cy="441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270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5D53D83-5996-014D-B50A-5AB9BE3EF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Wybrane rozwiązania programistyczne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D73F089-B087-964E-AC76-99892326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7EC17EFA-FE2A-D447-A9EB-ED3049BD36E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60916" y="2194560"/>
            <a:ext cx="6264589" cy="426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233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6DEE715-D901-7144-9672-B9EA73FB2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Podsumowanie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53599E2-2DD1-1F45-B8B8-4A72E5D1C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Zarówno system bazodanowy, jak i aplikacje dostępowe stanowią duże uproszczenie świata rzeczywistego.</a:t>
            </a:r>
          </a:p>
          <a:p>
            <a:r>
              <a:rPr lang="pl-PL" dirty="0"/>
              <a:t>Projekt pozwolił na zapoznanie z nowymi technologiami.</a:t>
            </a:r>
          </a:p>
          <a:p>
            <a:r>
              <a:rPr lang="pl-PL" dirty="0"/>
              <a:t>Stworzony przez nas system system zarządzania firmą transportową spełnia wszystkie założenia projektowe oraz wymagania do funkcjonowania w rzeczywistym świecie.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13605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210DBC9-797D-0F4A-AC0C-FD077CCD05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Bazy danych 2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2F4993DA-601E-094F-AC0C-6B207418DE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l-PL" sz="2800" dirty="0"/>
              <a:t>Firma transportowa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3139214B-342D-4B4F-A029-633FFA7DF5FC}"/>
              </a:ext>
            </a:extLst>
          </p:cNvPr>
          <p:cNvSpPr txBox="1"/>
          <p:nvPr/>
        </p:nvSpPr>
        <p:spPr>
          <a:xfrm>
            <a:off x="1371600" y="4318001"/>
            <a:ext cx="3877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Wojciech Wątroba </a:t>
            </a:r>
          </a:p>
          <a:p>
            <a:r>
              <a:rPr lang="pl-PL" dirty="0"/>
              <a:t>Krzysztof Kapała</a:t>
            </a:r>
          </a:p>
        </p:txBody>
      </p:sp>
    </p:spTree>
    <p:extLst>
      <p:ext uri="{BB962C8B-B14F-4D97-AF65-F5344CB8AC3E}">
        <p14:creationId xmlns:p14="http://schemas.microsoft.com/office/powerpoint/2010/main" val="707283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A22C444-6D74-6543-96A5-53CD4F1F4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Opis projektu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E5D0E92-7480-1B48-B053-EB179EA43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Celem projektu było stworzenie systemu zarządzania firmą transportową.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Dzieli się on na dwie części:</a:t>
            </a:r>
          </a:p>
          <a:p>
            <a:pPr lvl="1"/>
            <a:r>
              <a:rPr lang="pl-PL" dirty="0"/>
              <a:t>Aplikacja do zarządzania firmą.</a:t>
            </a:r>
          </a:p>
          <a:p>
            <a:pPr lvl="1"/>
            <a:r>
              <a:rPr lang="pl-PL" dirty="0"/>
              <a:t>Aplikacja dla klientów służąca do składania zamówień.</a:t>
            </a:r>
          </a:p>
        </p:txBody>
      </p:sp>
    </p:spTree>
    <p:extLst>
      <p:ext uri="{BB962C8B-B14F-4D97-AF65-F5344CB8AC3E}">
        <p14:creationId xmlns:p14="http://schemas.microsoft.com/office/powerpoint/2010/main" val="2769316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ED5A0A3-C898-CC40-93CD-09DADE1C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Wymagania funkcjonalne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59AA256-42C7-0348-A355-A78C6FF0C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Pracownik może:</a:t>
            </a:r>
          </a:p>
          <a:p>
            <a:pPr lvl="1"/>
            <a:r>
              <a:rPr lang="pl-PL" dirty="0"/>
              <a:t>Wyświetlić złożone zamówienia.</a:t>
            </a:r>
          </a:p>
          <a:p>
            <a:pPr lvl="1"/>
            <a:r>
              <a:rPr lang="pl-PL" dirty="0"/>
              <a:t>Wybrać pojazd do transportu.</a:t>
            </a:r>
          </a:p>
          <a:p>
            <a:pPr lvl="1"/>
            <a:r>
              <a:rPr lang="pl-PL" dirty="0"/>
              <a:t>Przydzielić kierowcę do zamówienia.</a:t>
            </a:r>
          </a:p>
          <a:p>
            <a:pPr lvl="1"/>
            <a:r>
              <a:rPr lang="pl-PL" dirty="0"/>
              <a:t>Wysłać zamówienie do realizacji.</a:t>
            </a:r>
          </a:p>
          <a:p>
            <a:pPr lvl="1"/>
            <a:r>
              <a:rPr lang="pl-PL" dirty="0"/>
              <a:t>Anulować zamówienie w przypadku braku płatności.</a:t>
            </a:r>
          </a:p>
          <a:p>
            <a:pPr marL="457200" lvl="1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76699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A87BD70-EF5D-BD4A-87F2-C06D13DF7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Wymagania funkcjonalne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55D7E53-E133-AF47-B760-525599E8D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Klient może:</a:t>
            </a:r>
          </a:p>
          <a:p>
            <a:pPr lvl="1"/>
            <a:r>
              <a:rPr lang="pl-PL" dirty="0"/>
              <a:t>Złożyć nowe zamówienie, podać adres odbioru i dostarczenia przesyłki.</a:t>
            </a:r>
          </a:p>
          <a:p>
            <a:pPr lvl="1"/>
            <a:r>
              <a:rPr lang="pl-PL" dirty="0"/>
              <a:t>Dokonać opłaty.</a:t>
            </a:r>
          </a:p>
          <a:p>
            <a:pPr lvl="1"/>
            <a:r>
              <a:rPr lang="pl-PL" dirty="0"/>
              <a:t>Anulować zamówienie.</a:t>
            </a:r>
          </a:p>
        </p:txBody>
      </p:sp>
    </p:spTree>
    <p:extLst>
      <p:ext uri="{BB962C8B-B14F-4D97-AF65-F5344CB8AC3E}">
        <p14:creationId xmlns:p14="http://schemas.microsoft.com/office/powerpoint/2010/main" val="2619140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7B433ED-01A8-6D40-A175-B24997BE8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Wykorzystane technologie</a:t>
            </a:r>
          </a:p>
        </p:txBody>
      </p:sp>
      <p:pic>
        <p:nvPicPr>
          <p:cNvPr id="4" name="Symbol zastępczy zawartości 3">
            <a:extLst>
              <a:ext uri="{FF2B5EF4-FFF2-40B4-BE49-F238E27FC236}">
                <a16:creationId xmlns:a16="http://schemas.microsoft.com/office/drawing/2014/main" id="{07E753D2-AAB4-604C-BE91-D66BC3243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8498" y="4364350"/>
            <a:ext cx="2859747" cy="199680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5" name="Obraz 4" descr="Obraz zawierający obiekt&#10;&#10;Opis wygenerowany automatycznie">
            <a:extLst>
              <a:ext uri="{FF2B5EF4-FFF2-40B4-BE49-F238E27FC236}">
                <a16:creationId xmlns:a16="http://schemas.microsoft.com/office/drawing/2014/main" id="{3BCCE7E3-035E-D141-B646-8D79C67283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727" y="2057401"/>
            <a:ext cx="3102163" cy="1600199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6" name="Symbol zastępczy zawartości 8">
            <a:extLst>
              <a:ext uri="{FF2B5EF4-FFF2-40B4-BE49-F238E27FC236}">
                <a16:creationId xmlns:a16="http://schemas.microsoft.com/office/drawing/2014/main" id="{3F669C1B-6A4F-4941-BE67-1D778F599C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2410" y="3119005"/>
            <a:ext cx="2203648" cy="1495832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D0CF09A6-4EDB-744F-B9A1-D271ACF5D0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448" y="1942742"/>
            <a:ext cx="2905010" cy="1924179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4D1D77C5-2136-134B-A1BF-CE03FB4809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3690" y="4614837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949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E688F1B-8CE9-8745-B468-306C0AEAC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8282" y="107811"/>
            <a:ext cx="8610600" cy="1293028"/>
          </a:xfrm>
        </p:spPr>
        <p:txBody>
          <a:bodyPr/>
          <a:lstStyle/>
          <a:p>
            <a:r>
              <a:rPr lang="pl-PL" dirty="0"/>
              <a:t>Model bazy danych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63FB5AA-B650-0045-851D-199C38115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3255" y="2363419"/>
            <a:ext cx="9861391" cy="2885487"/>
          </a:xfrm>
        </p:spPr>
        <p:txBody>
          <a:bodyPr/>
          <a:lstStyle/>
          <a:p>
            <a:endParaRPr lang="pl-PL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E59C33B-9CCC-7D48-92A5-97CD4048F67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97455" y="-1410161"/>
            <a:ext cx="11111427" cy="53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  <p:pic>
        <p:nvPicPr>
          <p:cNvPr id="1025" name="Obraz 19" descr="https://scontent.fbud2-1.fna.fbcdn.net/v/t1.15752-9/50528094_364043121050819_8590774270991269888_n.jpg?_nc_cat=107&amp;_nc_ht=scontent.fbud2-1.fna&amp;oh=8ba793979eb6aebbccee7afaf2762ae7&amp;oe=5CBF57DF">
            <a:extLst>
              <a:ext uri="{FF2B5EF4-FFF2-40B4-BE49-F238E27FC236}">
                <a16:creationId xmlns:a16="http://schemas.microsoft.com/office/drawing/2014/main" id="{3D7CD0AA-C2D8-5345-A2BB-9B73EDDA6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085" y="1213553"/>
            <a:ext cx="5038948" cy="5457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1408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53D04-50BA-F34E-B6CF-7E7C3BD71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3884" y="764373"/>
            <a:ext cx="9622316" cy="1293028"/>
          </a:xfrm>
        </p:spPr>
        <p:txBody>
          <a:bodyPr/>
          <a:lstStyle/>
          <a:p>
            <a:r>
              <a:rPr lang="pl-PL" dirty="0"/>
              <a:t>Zakres dostępów użytkowników</a:t>
            </a:r>
          </a:p>
        </p:txBody>
      </p:sp>
      <p:graphicFrame>
        <p:nvGraphicFramePr>
          <p:cNvPr id="12" name="Symbol zastępczy zawartości 11">
            <a:extLst>
              <a:ext uri="{FF2B5EF4-FFF2-40B4-BE49-F238E27FC236}">
                <a16:creationId xmlns:a16="http://schemas.microsoft.com/office/drawing/2014/main" id="{EB91F68A-E00B-1047-8BCB-806FACF075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9150138"/>
              </p:ext>
            </p:extLst>
          </p:nvPr>
        </p:nvGraphicFramePr>
        <p:xfrm>
          <a:off x="3080568" y="2193925"/>
          <a:ext cx="6030864" cy="40243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31099">
                  <a:extLst>
                    <a:ext uri="{9D8B030D-6E8A-4147-A177-3AD203B41FA5}">
                      <a16:colId xmlns:a16="http://schemas.microsoft.com/office/drawing/2014/main" val="3826985564"/>
                    </a:ext>
                  </a:extLst>
                </a:gridCol>
                <a:gridCol w="1747914">
                  <a:extLst>
                    <a:ext uri="{9D8B030D-6E8A-4147-A177-3AD203B41FA5}">
                      <a16:colId xmlns:a16="http://schemas.microsoft.com/office/drawing/2014/main" val="2803584166"/>
                    </a:ext>
                  </a:extLst>
                </a:gridCol>
                <a:gridCol w="1994415">
                  <a:extLst>
                    <a:ext uri="{9D8B030D-6E8A-4147-A177-3AD203B41FA5}">
                      <a16:colId xmlns:a16="http://schemas.microsoft.com/office/drawing/2014/main" val="758295604"/>
                    </a:ext>
                  </a:extLst>
                </a:gridCol>
                <a:gridCol w="1557436">
                  <a:extLst>
                    <a:ext uri="{9D8B030D-6E8A-4147-A177-3AD203B41FA5}">
                      <a16:colId xmlns:a16="http://schemas.microsoft.com/office/drawing/2014/main" val="339063272"/>
                    </a:ext>
                  </a:extLst>
                </a:gridCol>
              </a:tblGrid>
              <a:tr h="201776">
                <a:tc>
                  <a:txBody>
                    <a:bodyPr/>
                    <a:lstStyle/>
                    <a:p>
                      <a:pPr algn="l" fontAlgn="b"/>
                      <a:r>
                        <a:rPr lang="pl-PL" sz="1100" u="none" strike="noStrike">
                          <a:effectLst/>
                        </a:rPr>
                        <a:t>    Tabela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7" marR="8407" marT="8407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Klient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7" marR="8407" marT="8407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Pracownik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7" marR="8407" marT="8407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Zarządca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7" marR="8407" marT="8407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54705253"/>
                  </a:ext>
                </a:extLst>
              </a:tr>
              <a:tr h="751056"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Pracownicy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Nie ma dostępu do tabeli.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Nie ma dostępu do tabeli.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Może dodawać, wyświetlać, modyfikować i usuwać.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63614584"/>
                  </a:ext>
                </a:extLst>
              </a:tr>
              <a:tr h="739846"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Pojazdy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Nie ma dostępu do tabeli.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Może dodawać, wyświetlać, modyfikować i usuwać.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Może dodawać, wyświetlać, modyfikować i usuwać.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22994894"/>
                  </a:ext>
                </a:extLst>
              </a:tr>
              <a:tr h="829524"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Zlecenia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Klient dodaje nowe zlecenie, może wyświetlić tylko te, które go dotyczą oraz ma możliwość anulowania go.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Może dodawać, wyświetlać, modyfikować i usuwać.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Może dodawać, wyświetlać, modyfikować i usuwać.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428780997"/>
                  </a:ext>
                </a:extLst>
              </a:tr>
              <a:tr h="739846"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Adresy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Może wprowadzić swój adres lub zmienić istniejący.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Może wyświetlać wszystkie adresy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Może dodawać, wyświetlać, modyfikować i usuwać.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45638088"/>
                  </a:ext>
                </a:extLst>
              </a:tr>
              <a:tr h="762265"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Cennik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Może wyświetlić aktualne stawki cenowe.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>
                          <a:effectLst/>
                        </a:rPr>
                        <a:t>Może wyświetlić oraz zmodyfikować aktualne stawki cenowe.</a:t>
                      </a:r>
                      <a:endParaRPr lang="pl-PL" sz="9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900" u="none" strike="noStrike" dirty="0">
                          <a:effectLst/>
                        </a:rPr>
                        <a:t>Może dodać, usunąć, wyświetlić oraz zmodyfikować aktualne stawki cenowe.</a:t>
                      </a:r>
                      <a:endParaRPr lang="pl-PL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407" marR="8407" marT="8407" marB="0" anchor="ctr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52882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3822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9B6A5C7-8FE5-1347-B931-27E40FD18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Aplikacja dostępowa</a:t>
            </a: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F3820C4C-AA07-7F4D-A1E4-C258D1DC5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901" y="2057401"/>
            <a:ext cx="5101194" cy="2889172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DC0F3DEB-9203-B04A-8612-15BE455DE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494" y="2063673"/>
            <a:ext cx="42926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30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9B6A5C7-8FE5-1347-B931-27E40FD18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Aplikacja dostępowa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B9F4EC7-F2E3-9F4F-A80A-8BCE0D4D0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5" name="Picture 49">
            <a:extLst>
              <a:ext uri="{FF2B5EF4-FFF2-40B4-BE49-F238E27FC236}">
                <a16:creationId xmlns:a16="http://schemas.microsoft.com/office/drawing/2014/main" id="{7FAAF5D2-399A-5348-B108-303D1853AD1E}"/>
              </a:ext>
            </a:extLst>
          </p:cNvPr>
          <p:cNvPicPr/>
          <p:nvPr/>
        </p:nvPicPr>
        <p:blipFill>
          <a:blip r:embed="rId2">
            <a:extLst/>
          </a:blip>
          <a:srcRect/>
          <a:stretch>
            <a:fillRect/>
          </a:stretch>
        </p:blipFill>
        <p:spPr bwMode="auto">
          <a:xfrm>
            <a:off x="3623597" y="2054096"/>
            <a:ext cx="4944806" cy="43050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89168063"/>
      </p:ext>
    </p:extLst>
  </p:cSld>
  <p:clrMapOvr>
    <a:masterClrMapping/>
  </p:clrMapOvr>
</p:sld>
</file>

<file path=ppt/theme/theme1.xml><?xml version="1.0" encoding="utf-8"?>
<a:theme xmlns:a="http://schemas.openxmlformats.org/drawingml/2006/main" name="Para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</Template>
  <TotalTime>44</TotalTime>
  <Words>311</Words>
  <Application>Microsoft Macintosh PowerPoint</Application>
  <PresentationFormat>Panoramiczny</PresentationFormat>
  <Paragraphs>65</Paragraphs>
  <Slides>17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17</vt:i4>
      </vt:variant>
    </vt:vector>
  </HeadingPairs>
  <TitlesOfParts>
    <vt:vector size="21" baseType="lpstr">
      <vt:lpstr>Arial</vt:lpstr>
      <vt:lpstr>Calibri</vt:lpstr>
      <vt:lpstr>Century Gothic</vt:lpstr>
      <vt:lpstr>Para</vt:lpstr>
      <vt:lpstr>Bazy danych 2</vt:lpstr>
      <vt:lpstr>Opis projektu</vt:lpstr>
      <vt:lpstr>Wymagania funkcjonalne</vt:lpstr>
      <vt:lpstr>Wymagania funkcjonalne</vt:lpstr>
      <vt:lpstr>Wykorzystane technologie</vt:lpstr>
      <vt:lpstr>Model bazy danych</vt:lpstr>
      <vt:lpstr>Zakres dostępów użytkowników</vt:lpstr>
      <vt:lpstr>Aplikacja dostępowa</vt:lpstr>
      <vt:lpstr>Aplikacja dostępowa</vt:lpstr>
      <vt:lpstr>Aplikacja dostępowa</vt:lpstr>
      <vt:lpstr>Aplikacja dostępowa</vt:lpstr>
      <vt:lpstr>Aplikacja dostępowa</vt:lpstr>
      <vt:lpstr>Wybrane rozwiązania programistyczne</vt:lpstr>
      <vt:lpstr>Wybrane rozwiązania programistyczne</vt:lpstr>
      <vt:lpstr>Wybrane rozwiązania programistyczne</vt:lpstr>
      <vt:lpstr>Podsumowanie</vt:lpstr>
      <vt:lpstr>Bazy danych 2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Bazy danych 2</dc:title>
  <dc:creator>Student 235060</dc:creator>
  <cp:lastModifiedBy>Student 235060</cp:lastModifiedBy>
  <cp:revision>7</cp:revision>
  <dcterms:created xsi:type="dcterms:W3CDTF">2019-01-27T22:49:55Z</dcterms:created>
  <dcterms:modified xsi:type="dcterms:W3CDTF">2019-01-27T23:51:57Z</dcterms:modified>
</cp:coreProperties>
</file>

<file path=docProps/thumbnail.jpeg>
</file>